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9" r:id="rId6"/>
    <p:sldId id="268" r:id="rId7"/>
    <p:sldId id="260" r:id="rId8"/>
    <p:sldId id="271" r:id="rId9"/>
    <p:sldId id="270" r:id="rId10"/>
    <p:sldId id="267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7" d="100"/>
          <a:sy n="77" d="100"/>
        </p:scale>
        <p:origin x="86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 dirty="0"/>
            <a:t>SENSADO	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en-US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en-US"/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 dirty="0"/>
            <a:t>ACONDICIONAMIENTO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en-US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en-US"/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 dirty="0"/>
            <a:t>DRIVER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en-US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Eficacia</a:t>
          </a: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es-ES" noProof="0" dirty="0"/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es-ES" noProof="0" dirty="0"/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Valor</a:t>
          </a: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es-ES" noProof="0" dirty="0"/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es-ES" noProof="0" dirty="0"/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Gasto</a:t>
          </a: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es-ES" noProof="0" dirty="0"/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es-ES" noProof="0" dirty="0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 custLinFactNeighborX="4130" custLinFactNeighborY="1802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200" kern="1200" dirty="0"/>
            <a:t>SENSADO	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200" kern="1200" dirty="0"/>
            <a:t>ACONDICIONAMIENTO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200" kern="1200" dirty="0"/>
            <a:t>DRIVER</a:t>
          </a:r>
        </a:p>
      </dsp:txBody>
      <dsp:txXfrm>
        <a:off x="1256992" y="2721228"/>
        <a:ext cx="3545038" cy="1088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solidFill>
                <a:schemeClr val="bg1"/>
              </a:solidFill>
            </a:rPr>
            <a:t>Eficacia</a:t>
          </a: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500347" y="364242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solidFill>
                <a:schemeClr val="bg1"/>
              </a:solidFill>
            </a:rPr>
            <a:t>Valor</a:t>
          </a:r>
        </a:p>
      </dsp:txBody>
      <dsp:txXfrm>
        <a:off x="1278667" y="2157762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solidFill>
                <a:schemeClr val="bg1"/>
              </a:solidFill>
            </a:rPr>
            <a:t>Gasto</a:t>
          </a:r>
        </a:p>
      </dsp:txBody>
      <dsp:txXfrm>
        <a:off x="687509" y="871380"/>
        <a:ext cx="964440" cy="94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D32F08-9749-4F62-92D2-6C50931D99AA}" type="datetime1">
              <a:rPr lang="es-ES" smtClean="0"/>
              <a:t>04/10/2024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CC33FF-8FBA-4A60-BBD8-B5DE3DF83D8B}" type="datetime1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AD347D-5ACD-4C99-B74B-A9C85AD731AF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4509A250-FF31-4206-8172-F9D3106AACB1}" type="datetimeFigureOut">
              <a:rPr lang="es-ES" noProof="0" smtClean="0"/>
              <a:t>04/10/2024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4.png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DISEÑO SISTEMA DE CONTROL METEREOLOGICO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CRISTHIAN MATEO ALMEIDA GOMEZ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Planteamiento</a:t>
            </a:r>
          </a:p>
        </p:txBody>
      </p:sp>
      <p:pic>
        <p:nvPicPr>
          <p:cNvPr id="18" name="Imagen 17" descr="imagen abstracta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graphicFrame>
        <p:nvGraphicFramePr>
          <p:cNvPr id="4" name="Marcador de contenido 3" descr="Gráfico d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542475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725251D-7435-8153-43D8-B148D859E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4068" y="719667"/>
            <a:ext cx="4196644" cy="41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n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444" y="352030"/>
            <a:ext cx="3859237" cy="144215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rtl="0"/>
            <a:r>
              <a:rPr lang="es-ES" sz="3300" dirty="0"/>
              <a:t>Para resolver el problema, se plante el siguiente diagrama</a:t>
            </a:r>
          </a:p>
        </p:txBody>
      </p:sp>
      <p:pic>
        <p:nvPicPr>
          <p:cNvPr id="16" name="Marcador de contenido 7" descr="imagen abstracta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Diagrama 13" descr="Gráfico circular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3763037"/>
              </p:ext>
            </p:extLst>
          </p:nvPr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A00871B4-F46E-FD95-C124-9D7A6CE45E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12" y="1771060"/>
            <a:ext cx="7494663" cy="46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FEA69DB-BFBD-EE06-30F8-80A64ACC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es-MX" dirty="0"/>
              <a:t>Sensores	</a:t>
            </a:r>
            <a:endParaRPr lang="es-CO" dirty="0"/>
          </a:p>
        </p:txBody>
      </p:sp>
      <p:sp>
        <p:nvSpPr>
          <p:cNvPr id="1033" name="Text Placeholder 2">
            <a:extLst>
              <a:ext uri="{FF2B5EF4-FFF2-40B4-BE49-F238E27FC236}">
                <a16:creationId xmlns:a16="http://schemas.microsoft.com/office/drawing/2014/main" id="{385424DC-5B08-6E2C-DD7C-C8A31F65F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/>
          <a:lstStyle/>
          <a:p>
            <a:r>
              <a:rPr lang="es-MX" dirty="0"/>
              <a:t>LDR</a:t>
            </a:r>
            <a:endParaRPr lang="en-US" dirty="0"/>
          </a:p>
        </p:txBody>
      </p:sp>
      <p:pic>
        <p:nvPicPr>
          <p:cNvPr id="1028" name="Picture 4" descr="Jenis-Jenis Sensor LDR (Light Dependent Resistor) Lengkap - Ricosta.id">
            <a:extLst>
              <a:ext uri="{FF2B5EF4-FFF2-40B4-BE49-F238E27FC236}">
                <a16:creationId xmlns:a16="http://schemas.microsoft.com/office/drawing/2014/main" id="{B1BF39CB-81B0-F177-F94F-FAC8AAAD2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4" r="1" b="1"/>
          <a:stretch/>
        </p:blipFill>
        <p:spPr bwMode="auto">
          <a:xfrm>
            <a:off x="1103312" y="2514600"/>
            <a:ext cx="4396339" cy="37417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Text Placeholder 4">
            <a:extLst>
              <a:ext uri="{FF2B5EF4-FFF2-40B4-BE49-F238E27FC236}">
                <a16:creationId xmlns:a16="http://schemas.microsoft.com/office/drawing/2014/main" id="{0C9921FC-929D-E271-FC7E-70A90A720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/>
          <a:lstStyle/>
          <a:p>
            <a:r>
              <a:rPr lang="es-MX" dirty="0"/>
              <a:t>LM35</a:t>
            </a:r>
            <a:endParaRPr lang="en-US" dirty="0"/>
          </a:p>
        </p:txBody>
      </p:sp>
      <p:pic>
        <p:nvPicPr>
          <p:cNvPr id="1026" name="Picture 2" descr="LM35-DZ - Sensor de temperatura - Original - Electronilab">
            <a:extLst>
              <a:ext uri="{FF2B5EF4-FFF2-40B4-BE49-F238E27FC236}">
                <a16:creationId xmlns:a16="http://schemas.microsoft.com/office/drawing/2014/main" id="{10945FC5-4628-1215-CFE7-DDCF85F6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891"/>
          <a:stretch/>
        </p:blipFill>
        <p:spPr bwMode="auto">
          <a:xfrm>
            <a:off x="5654495" y="2514600"/>
            <a:ext cx="4396339" cy="37417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FAFDC-B20B-5F1E-99B9-B2C5D25C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302" y="452717"/>
            <a:ext cx="9404723" cy="1400530"/>
          </a:xfrm>
        </p:spPr>
        <p:txBody>
          <a:bodyPr/>
          <a:lstStyle/>
          <a:p>
            <a:r>
              <a:rPr lang="es-MX" dirty="0"/>
              <a:t>MCU</a:t>
            </a:r>
            <a:endParaRPr lang="es-CO" dirty="0"/>
          </a:p>
        </p:txBody>
      </p:sp>
      <p:pic>
        <p:nvPicPr>
          <p:cNvPr id="2052" name="Picture 4" descr="NucleoL476RG to Ubidots - Hackster.io">
            <a:extLst>
              <a:ext uri="{FF2B5EF4-FFF2-40B4-BE49-F238E27FC236}">
                <a16:creationId xmlns:a16="http://schemas.microsoft.com/office/drawing/2014/main" id="{EB737BC6-2E62-6C64-E5E8-CF1349022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1608968"/>
            <a:ext cx="5974115" cy="44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37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FDCAD-8251-8C6F-19AE-EA887869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Drivers</a:t>
            </a:r>
            <a:br>
              <a:rPr lang="es-MX" dirty="0"/>
            </a:br>
            <a:br>
              <a:rPr lang="es-MX" dirty="0"/>
            </a:b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32D760-D14D-BEFD-99C3-F6220EE44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VENTILADOR	</a:t>
            </a:r>
            <a:endParaRPr lang="es-CO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A53B0C21-9EE6-F87B-9F9A-C8EA9DBC8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9035" y="3293670"/>
            <a:ext cx="5250665" cy="2269642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7EA298-DF99-446D-3F70-FE4214E5D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REJILLA </a:t>
            </a:r>
            <a:endParaRPr lang="es-CO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2C6FA6-577A-DA56-854C-20068E96D9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8051F9E-F1A1-D8C5-7BEF-89A526FA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23" y="2658453"/>
            <a:ext cx="5675892" cy="32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6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rtlCol="0" anchor="t">
            <a:normAutofit/>
          </a:bodyPr>
          <a:lstStyle/>
          <a:p>
            <a:pPr rtl="0"/>
            <a:r>
              <a:rPr lang="es-ES" dirty="0"/>
              <a:t>Gracias</a:t>
            </a:r>
          </a:p>
        </p:txBody>
      </p:sp>
      <p:pic>
        <p:nvPicPr>
          <p:cNvPr id="15" name="Imagen 14" descr="diseño abstrac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1" r="-2" b="24099"/>
          <a:stretch/>
        </p:blipFill>
        <p:spPr>
          <a:xfrm flipH="1">
            <a:off x="1103312" y="2052918"/>
            <a:ext cx="8946541" cy="41954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7_TF78884036_Win32" id="{F1E076FC-6030-4509-B277-491A790BB673}" vid="{D93CB026-5A42-48B9-A074-7DDFFFA1BB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digital</Template>
  <TotalTime>27</TotalTime>
  <Words>44</Words>
  <Application>Microsoft Office PowerPoint</Application>
  <PresentationFormat>Panorámica</PresentationFormat>
  <Paragraphs>23</Paragraphs>
  <Slides>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</vt:lpstr>
      <vt:lpstr>DISEÑO SISTEMA DE CONTROL METEREOLOGICO</vt:lpstr>
      <vt:lpstr>Planteamiento</vt:lpstr>
      <vt:lpstr>Para resolver el problema, se plante el siguiente diagrama</vt:lpstr>
      <vt:lpstr>Sensores </vt:lpstr>
      <vt:lpstr>MCU</vt:lpstr>
      <vt:lpstr>Drivers  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Mateo  Almeida Gómez</dc:creator>
  <cp:lastModifiedBy>Mateo  Almeida Gómez</cp:lastModifiedBy>
  <cp:revision>1</cp:revision>
  <dcterms:created xsi:type="dcterms:W3CDTF">2024-10-04T22:37:09Z</dcterms:created>
  <dcterms:modified xsi:type="dcterms:W3CDTF">2024-10-04T23:04:59Z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